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3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3" r:id="rId10"/>
    <p:sldId id="516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967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778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02707" y="779090"/>
            <a:ext cx="53537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Different Type of Input Field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582CD-09E0-1108-9CA1-10DCA6ABC269}"/>
              </a:ext>
            </a:extLst>
          </p:cNvPr>
          <p:cNvSpPr txBox="1"/>
          <p:nvPr/>
        </p:nvSpPr>
        <p:spPr>
          <a:xfrm>
            <a:off x="261764" y="4003159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Multimedia Tags in HTML (audio, video and </a:t>
            </a:r>
            <a:r>
              <a:rPr lang="en-US" sz="1400" dirty="0" err="1"/>
              <a:t>Iframe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External style CSS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15174</TotalTime>
  <Words>3210</Words>
  <Application>Microsoft Office PowerPoint</Application>
  <PresentationFormat>Widescreen</PresentationFormat>
  <Paragraphs>385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701</cp:revision>
  <dcterms:created xsi:type="dcterms:W3CDTF">2016-07-10T03:33:26Z</dcterms:created>
  <dcterms:modified xsi:type="dcterms:W3CDTF">2022-11-22T06:32:51Z</dcterms:modified>
</cp:coreProperties>
</file>